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A0B5-4B48-4335-A591-1697957DF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485"/>
            <a:ext cx="9144000" cy="1746477"/>
          </a:xfrm>
        </p:spPr>
        <p:txBody>
          <a:bodyPr anchor="b">
            <a:norm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2AF11-61FA-4864-8F9E-AB3C6C1A7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94112"/>
            <a:ext cx="4572000" cy="5594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9531-ABCD-4829-B1EB-96AD603B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EFA5C-C61A-4472-9F19-E91B096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04389-90D2-457F-B95F-DFBA85BB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BB34245-6373-4D46-B2EA-FD1905ADA717}"/>
              </a:ext>
            </a:extLst>
          </p:cNvPr>
          <p:cNvSpPr txBox="1">
            <a:spLocks/>
          </p:cNvSpPr>
          <p:nvPr userDrawn="1"/>
        </p:nvSpPr>
        <p:spPr>
          <a:xfrm>
            <a:off x="4313853" y="3694113"/>
            <a:ext cx="2329543" cy="55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Presenter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81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7D14-2470-400C-BECB-AA3F1988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E40B-038D-43C0-A233-6018C0E7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4CAD-EE62-4B11-87B0-3522C62C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9ED9-61EA-4365-86AB-C12D076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1DD5-5508-49FC-B7B5-3529CB6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0BA7A-4D52-47A8-91F0-83E0F7D42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E2C97-AD2C-4D71-8A8E-400AD9803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F33B1-9BFC-4328-86BE-74590E0C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56EA-046D-4D99-AF9C-DCE99AA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9700-88AD-4AD9-A2A6-7BE81DE6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902-ED6A-4B9A-AA34-8C9F13E1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533F-15A7-4FE7-B7B0-B6721D725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3582-701F-433C-92B6-A0387CFC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2D6F-F7D6-4894-A559-ABF3AB39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E242-58C3-4844-80AD-4DE1180E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9A63-E028-4937-AAC9-73D52C6F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F67D-21B5-4DA1-AA2A-467461B0D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2A76-14A0-4F48-8234-A982859F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D7B8C-A50D-4214-8461-7E57CBF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023B-0016-42CE-BA96-D051F34B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1BB9-A177-493C-8A9C-78A69040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6326-A790-441C-AA35-17B224200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5D32-1B98-47D4-9150-78F03244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F3DE-E03F-4CBE-B905-5C1EB67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674B-A62D-4CBF-99B6-E29006FC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37FB-776F-456F-8705-47940433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148A3-2E14-4087-B001-F8A01321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C12F7-8CEA-4689-BC37-AC83A330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C7C9-1862-450A-A147-421751DB1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E1C7E-86AF-4607-B93F-718456135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26297-8E57-4D62-BD43-79E9330D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1724B-FF81-428B-B2D6-AD6EB6E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153D4-26A1-4DE8-BDB3-49BAE372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68167-C72E-4A95-90E8-93C3812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E43A-E7CC-46A5-9FDC-3240B47F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F9A17-E9F1-4F26-9932-EF649D12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B31A2-42A0-4CE3-BD2B-6493958E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0A105-CD15-47E0-BC05-8C9595C2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69846-DB9C-4DF7-B34D-6BBD3DDF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72C98-0237-47C4-B66C-C4863D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78B9-5398-4D8D-94BD-8D5BAF42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F410-40B9-4DE3-A266-B3550B72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DF04-FBF2-43B4-87EF-AF02066F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EDB44-8E70-4022-B061-EFD75FF4B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861E-54ED-46D1-9CDE-23D19A9A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C09FD-0695-492D-B286-B7F6EE8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FA3AD-C5E7-4A87-BBBB-4EA65A9E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4C-C1A3-4502-B456-69DF80A9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87F39-149B-4B7C-8F34-89B3A5D32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D834F-D660-4B74-9A40-32B586C9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4914-1F63-4129-BFC3-8306B231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DF5AB-FF3D-40BD-9A3F-CC7D87A9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7F104-6B9B-4712-AA51-19985305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6852E-A995-4906-B766-9F91321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B48F-5A90-4BA0-B6D1-C1BE38D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A179-C989-44AD-B899-62FA7E401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094A-66E9-4319-90DF-E67D2EB3479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69AF-CD8A-4990-AC50-BC983DDC2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F0B29-376E-47D4-953B-63FE4B2C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B24D02C-9596-477C-B5B5-0B4212A0E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254" y="0"/>
            <a:ext cx="2455296" cy="11120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74" y="220420"/>
            <a:ext cx="2209800" cy="671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60D47-C7C1-4D2C-A7F4-B89ADB0E927A}"/>
              </a:ext>
            </a:extLst>
          </p:cNvPr>
          <p:cNvSpPr txBox="1"/>
          <p:nvPr/>
        </p:nvSpPr>
        <p:spPr>
          <a:xfrm>
            <a:off x="2094722" y="0"/>
            <a:ext cx="78097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IMCOM 2024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/>
              <a:t>International Conference on Ubiquitous Information Management and Communication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D0407-E810-421D-986F-03ED8A17CFB4}"/>
              </a:ext>
            </a:extLst>
          </p:cNvPr>
          <p:cNvSpPr/>
          <p:nvPr/>
        </p:nvSpPr>
        <p:spPr>
          <a:xfrm>
            <a:off x="2816468" y="993631"/>
            <a:ext cx="636623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</a:rPr>
              <a:t>January 3~5, 2024 – Kuala Lumpur, Malaysia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2058E2-C44D-4B21-A012-13F4EC4313A8}"/>
              </a:ext>
            </a:extLst>
          </p:cNvPr>
          <p:cNvSpPr/>
          <p:nvPr/>
        </p:nvSpPr>
        <p:spPr>
          <a:xfrm>
            <a:off x="4120626" y="6207162"/>
            <a:ext cx="3757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</a:rPr>
              <a:t>ISBN</a:t>
            </a:r>
            <a:r>
              <a:rPr lang="en-US" sz="2400">
                <a:latin typeface="Arial" panose="020B0604020202020204" pitchFamily="34" charset="0"/>
              </a:rPr>
              <a:t>: 979-8-3503-3101-1</a:t>
            </a: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00D0-D339-4F59-8574-49FCF0C6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E530-1E78-487B-8B21-0CA1E07EC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Dzung Nguyen Tien</dc:creator>
  <cp:lastModifiedBy>PHAM VAN NGUYEN</cp:lastModifiedBy>
  <cp:revision>10</cp:revision>
  <dcterms:created xsi:type="dcterms:W3CDTF">2020-10-05T01:03:48Z</dcterms:created>
  <dcterms:modified xsi:type="dcterms:W3CDTF">2023-12-06T02:46:06Z</dcterms:modified>
</cp:coreProperties>
</file>