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8" d="100"/>
          <a:sy n="108" d="100"/>
        </p:scale>
        <p:origin x="678" y="126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2EA0B5-4B48-4335-A591-1697957DF7A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763485"/>
            <a:ext cx="9144000" cy="1746477"/>
          </a:xfrm>
        </p:spPr>
        <p:txBody>
          <a:bodyPr anchor="b">
            <a:normAutofit/>
          </a:bodyPr>
          <a:lstStyle>
            <a:lvl1pPr algn="ctr">
              <a:defRPr sz="40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172AF11-61FA-4864-8F9E-AB3C6C1A798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096000" y="3694112"/>
            <a:ext cx="4572000" cy="559415"/>
          </a:xfrm>
        </p:spPr>
        <p:txBody>
          <a:bodyPr>
            <a:normAutofit/>
          </a:bodyPr>
          <a:lstStyle>
            <a:lvl1pPr marL="0" indent="0" algn="l">
              <a:buNone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E479531-ABCD-4829-B1EB-96AD603BD6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8B094A-66E9-4319-90DF-E67D2EB34796}" type="datetimeFigureOut">
              <a:rPr lang="en-US" smtClean="0"/>
              <a:t>12/6/2022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4EFA5C-C61A-4472-9F19-E91B0960FF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504389-90D2-457F-B95F-DFBA85BB83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AB34F4-81D9-4944-A7F5-05227431F85A}" type="slidenum">
              <a:rPr lang="en-US" smtClean="0"/>
              <a:t>‹#›</a:t>
            </a:fld>
            <a:endParaRPr lang="en-US"/>
          </a:p>
        </p:txBody>
      </p:sp>
      <p:sp>
        <p:nvSpPr>
          <p:cNvPr id="7" name="Subtitle 2">
            <a:extLst>
              <a:ext uri="{FF2B5EF4-FFF2-40B4-BE49-F238E27FC236}">
                <a16:creationId xmlns:a16="http://schemas.microsoft.com/office/drawing/2014/main" id="{1BB34245-6373-4D46-B2EA-FD1905ADA717}"/>
              </a:ext>
            </a:extLst>
          </p:cNvPr>
          <p:cNvSpPr txBox="1">
            <a:spLocks/>
          </p:cNvSpPr>
          <p:nvPr userDrawn="1"/>
        </p:nvSpPr>
        <p:spPr>
          <a:xfrm>
            <a:off x="4313853" y="3694113"/>
            <a:ext cx="2329543" cy="5594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i="1" dirty="0"/>
              <a:t>Presenter</a:t>
            </a:r>
            <a:r>
              <a:rPr lang="en-US" dirty="0"/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28181654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EE7D14-2470-400C-BECB-AA3F19882D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029E40B-038D-43C0-A233-6018C0E7CBE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3A14CAD-EE62-4B11-87B0-3522C62C29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8B094A-66E9-4319-90DF-E67D2EB34796}" type="datetimeFigureOut">
              <a:rPr lang="en-US" smtClean="0"/>
              <a:t>12/6/2022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6D49ED9-61EA-4365-86AB-C12D07654E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4BC1DD5-5508-49FC-B7B5-3529CB65A6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AB34F4-81D9-4944-A7F5-05227431F8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5161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690BA7A-4D52-47A8-91F0-83E0F7D4246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0EE2C97-AD2C-4D71-8A8E-400AD980363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3CF33B1-9BFC-4328-86BE-74590E0C9D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8B094A-66E9-4319-90DF-E67D2EB34796}" type="datetimeFigureOut">
              <a:rPr lang="en-US" smtClean="0"/>
              <a:t>12/6/2022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BD856EA-046D-4D99-AF9C-DCE99AA359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BEB9700-88AD-4AD9-A2A6-7BE81DE60A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AB34F4-81D9-4944-A7F5-05227431F8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29753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C77902-ED6A-4B9A-AA34-8C9F13E1BE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D0533F-15A7-4FE7-B7B0-B6721D7255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0BD3582-701F-433C-92B6-A0387CFCBD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8B094A-66E9-4319-90DF-E67D2EB34796}" type="datetimeFigureOut">
              <a:rPr lang="en-US" smtClean="0"/>
              <a:t>12/6/2022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BFC2D6F-F7D6-4894-A559-ABF3AB395F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70E242-58C3-4844-80AD-4DE1180E2D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AB34F4-81D9-4944-A7F5-05227431F8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11259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D49A63-E028-4937-AAC9-73D52C6F3F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80DF67D-21B5-4DA1-AA2A-467461B0D07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6EB2A76-14A0-4F48-8234-A982859FA0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8B094A-66E9-4319-90DF-E67D2EB34796}" type="datetimeFigureOut">
              <a:rPr lang="en-US" smtClean="0"/>
              <a:t>12/6/2022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EBD7B8C-A50D-4214-8461-7E57CBF24D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C4E023B-0016-42CE-BA96-D051F34B06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AB34F4-81D9-4944-A7F5-05227431F8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66542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F31BB9-A177-493C-8A9C-78A69040C6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146326-A790-441C-AA35-17B224200FF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9495D32-1B98-47D4-9150-78F03244750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AF2F3DE-E03F-4CBE-B905-5C1EB6712F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8B094A-66E9-4319-90DF-E67D2EB34796}" type="datetimeFigureOut">
              <a:rPr lang="en-US" smtClean="0"/>
              <a:t>12/6/2022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0CD674B-A62D-4CBF-99B6-E29006FCED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13137FB-776F-456F-8705-4794043397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AB34F4-81D9-4944-A7F5-05227431F8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59213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9148A3-2E14-4087-B001-F8A0132119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2EC12F7-8CEA-4689-BC37-AC83A330DD5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6DFC7C9-1862-450A-A147-421751DB196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3FE1C7E-86AF-4607-B93F-71845613505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4426297-8E57-4D62-BD43-79E9330D385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CE1724B-FF81-428B-B2D6-AD6EB6E0E9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8B094A-66E9-4319-90DF-E67D2EB34796}" type="datetimeFigureOut">
              <a:rPr lang="en-US" smtClean="0"/>
              <a:t>12/6/2022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66153D4-26A1-4DE8-BDB3-49BAE37274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5168167-C72E-4A95-90E8-93C381231F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AB34F4-81D9-4944-A7F5-05227431F8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26915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25E43A-E7CC-46A5-9FDC-3240B47F0A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39F9A17-E9F1-4F26-9932-EF649D1225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8B094A-66E9-4319-90DF-E67D2EB34796}" type="datetimeFigureOut">
              <a:rPr lang="en-US" smtClean="0"/>
              <a:t>12/6/2022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C7B31A2-42A0-4CE3-BD2B-6493958ED3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6E0A105-CD15-47E0-BC05-8C9595C212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AB34F4-81D9-4944-A7F5-05227431F8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4154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E469846-DB9C-4DF7-B34D-6BBD3DDF6B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8B094A-66E9-4319-90DF-E67D2EB34796}" type="datetimeFigureOut">
              <a:rPr lang="en-US" smtClean="0"/>
              <a:t>12/6/2022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7F72C98-0237-47C4-B66C-C4863D3C52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7ED78B9-5398-4D8D-94BD-8D5BAF4226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AB34F4-81D9-4944-A7F5-05227431F8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71433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7FF410-40B9-4DE3-A266-B3550B72AB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D5DF04-FBF2-43B4-87EF-AF02066F3B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85EDB44-8E70-4022-B061-EFD75FF4BA6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B25861E-54ED-46D1-9CDE-23D19A9A77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8B094A-66E9-4319-90DF-E67D2EB34796}" type="datetimeFigureOut">
              <a:rPr lang="en-US" smtClean="0"/>
              <a:t>12/6/2022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15C09FD-0695-492D-B286-B7F6EE8030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FCFA3AD-C5E7-4A87-BBBB-4EA65A9E74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AB34F4-81D9-4944-A7F5-05227431F8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56324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D5904C-C1A3-4502-B456-69DF80A928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E287F39-149B-4B7C-8F34-89B3A5D32EC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3DD834F-D660-4B74-9A40-32B586C9EAC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A004914-1F63-4129-BFC3-8306B23112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8B094A-66E9-4319-90DF-E67D2EB34796}" type="datetimeFigureOut">
              <a:rPr lang="en-US" smtClean="0"/>
              <a:t>12/6/2022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58DF5AB-FF3D-40BD-9A3F-CC7D87A9F5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667F104-6B9B-4712-AA51-1998530528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AB34F4-81D9-4944-A7F5-05227431F8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04063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BF6852E-A995-4906-B766-9F91321861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DF3B48F-5A90-4BA0-B6D1-C1BE38D566C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614A179-C989-44AD-B899-62FA7E401FD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8B094A-66E9-4319-90DF-E67D2EB34796}" type="datetimeFigureOut">
              <a:rPr lang="en-US" smtClean="0"/>
              <a:t>12/6/2022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B369AF-CD8A-4990-AC50-BC983DDC20F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6F0B29-376E-47D4-953B-63FE4B2C8CE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AB34F4-81D9-4944-A7F5-05227431F8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96783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3B24D02C-9596-477C-B5B5-0B4212A0E9F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92254" y="0"/>
            <a:ext cx="2455296" cy="1112018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6EF4E42A-1406-4020-912C-FAD960983E93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974" y="220420"/>
            <a:ext cx="2209800" cy="671177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35E60D47-C7C1-4D2C-A7F4-B89ADB0E927A}"/>
              </a:ext>
            </a:extLst>
          </p:cNvPr>
          <p:cNvSpPr txBox="1"/>
          <p:nvPr/>
        </p:nvSpPr>
        <p:spPr>
          <a:xfrm>
            <a:off x="2094722" y="0"/>
            <a:ext cx="7809722" cy="10310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>
                <a:latin typeface="Arial" panose="020B0604020202020204" pitchFamily="34" charset="0"/>
                <a:cs typeface="Arial" panose="020B0604020202020204" pitchFamily="34" charset="0"/>
              </a:rPr>
              <a:t>IMCOM 2023</a:t>
            </a:r>
            <a:endParaRPr lang="en-US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600" dirty="0"/>
              <a:t>International Conference on Ubiquitous Information Management and Communication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1AD0407-E810-421D-986F-03ED8A17CFB4}"/>
              </a:ext>
            </a:extLst>
          </p:cNvPr>
          <p:cNvSpPr/>
          <p:nvPr/>
        </p:nvSpPr>
        <p:spPr>
          <a:xfrm>
            <a:off x="2816468" y="993631"/>
            <a:ext cx="6366230" cy="3539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700" dirty="0">
                <a:solidFill>
                  <a:srgbClr val="FF0000"/>
                </a:solidFill>
                <a:latin typeface="Arial" panose="020B0604020202020204" pitchFamily="34" charset="0"/>
              </a:rPr>
              <a:t>January 3~5</a:t>
            </a:r>
            <a:r>
              <a:rPr lang="en-US" sz="1700">
                <a:solidFill>
                  <a:srgbClr val="FF0000"/>
                </a:solidFill>
                <a:latin typeface="Arial" panose="020B0604020202020204" pitchFamily="34" charset="0"/>
              </a:rPr>
              <a:t>, 2023 - Suwon, </a:t>
            </a:r>
            <a:r>
              <a:rPr lang="en-US" sz="1700" dirty="0">
                <a:solidFill>
                  <a:srgbClr val="FF0000"/>
                </a:solidFill>
                <a:latin typeface="Arial" panose="020B0604020202020204" pitchFamily="34" charset="0"/>
              </a:rPr>
              <a:t>Korea</a:t>
            </a:r>
            <a:endParaRPr lang="en-US" sz="1700" dirty="0">
              <a:solidFill>
                <a:srgbClr val="FF0000"/>
              </a:solidFill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042058E2-C44D-4B21-A012-13F4EC4313A8}"/>
              </a:ext>
            </a:extLst>
          </p:cNvPr>
          <p:cNvSpPr/>
          <p:nvPr/>
        </p:nvSpPr>
        <p:spPr>
          <a:xfrm>
            <a:off x="4120626" y="6207162"/>
            <a:ext cx="375791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dirty="0">
                <a:latin typeface="Arial" panose="020B0604020202020204" pitchFamily="34" charset="0"/>
              </a:rPr>
              <a:t>ISBN</a:t>
            </a:r>
            <a:r>
              <a:rPr lang="en-US" sz="2400">
                <a:latin typeface="Arial" panose="020B0604020202020204" pitchFamily="34" charset="0"/>
              </a:rPr>
              <a:t>: 978-1-6654-5348-6</a:t>
            </a:r>
            <a:r>
              <a:rPr lang="en-US" sz="2400"/>
              <a:t> </a:t>
            </a:r>
            <a:endParaRPr lang="en-US" sz="240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0CB00D0-D339-4F59-8574-49FCF0C6858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4A7E530-1E78-487B-8B21-0CA1E07EC97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598020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41</TotalTime>
  <Words>21</Words>
  <Application>Microsoft Office PowerPoint</Application>
  <PresentationFormat>Widescreen</PresentationFormat>
  <Paragraphs>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Dzung Nguyen Tien</dc:creator>
  <cp:lastModifiedBy>nguyenpv195@o365.skku.edu</cp:lastModifiedBy>
  <cp:revision>6</cp:revision>
  <dcterms:created xsi:type="dcterms:W3CDTF">2020-10-05T01:03:48Z</dcterms:created>
  <dcterms:modified xsi:type="dcterms:W3CDTF">2022-12-06T12:15:42Z</dcterms:modified>
</cp:coreProperties>
</file>